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608016" ContentType="image/jpeg"/>
  <Default Extension="730628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52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ee79c03021.71608016"/>
  <Relationship Id="rId3" Type="http://schemas.openxmlformats.org/officeDocument/2006/relationships/image" Target="../media/logo_67394ee7bca3062.730628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95900"/>
          <a:chOff x="9525" y="9525"/>
          <a:chExt cx="9229725" cy="5295900"/>
        </a:xfrm>
      </p:grpSpPr>
      <p:pic>
        <p:nvPicPr>
          <p:cNvPr id="1" name="Figure 3: 2D Echocardiogram and Coronary Angiography" descr="Figure 3: 2D Echocardiogram and Coronary Angiograp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4410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valcanti Lianza A, de Fátima Rodrigues Diniz M, Saori Shiraishi Sawamura K, da Rocha Brito Menezes C, de Sousa Lobo Silva I, Nunes Leal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2D Echocardiogram and Coronary Angiograp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4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2024-11-17T02:03:19Z</dcterms:created>
  <dcterms:modified xsi:type="dcterms:W3CDTF">2024-11-17T02:03:19Z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