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04900" ContentType="image/jpeg"/>
  <Default Extension="934021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b5c7042a51.46204900"/>
  <Relationship Id="rId3" Type="http://schemas.openxmlformats.org/officeDocument/2006/relationships/image" Target="../media/logo_67393b5c946cc92.934021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Risk Classification of Coronary Artery Abnormalities and Their Respective Follow-up Plans in Kawasaki Disease" descr="Risk Classification of Coronary Artery Abnormalities and Their Respective Follow-up Plans in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81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valcanti Lianza A, de Fátima Rodrigues Diniz M, Saori Shiraishi Sawamura K, da Rocha Brito Menezes C, de Sousa Lobo Silva I, Nunes Leal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Classification of Coronary Artery Abnormalities and Their Respective Follow-up Plans in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2024-11-17T00:39:56Z</dcterms:created>
  <dcterms:modified xsi:type="dcterms:W3CDTF">2024-11-17T00:39:56Z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