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344521" ContentType="image/jpeg"/>
  <Default Extension="373901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cab8119d41.02344521"/>
  <Relationship Id="rId3" Type="http://schemas.openxmlformats.org/officeDocument/2006/relationships/image" Target="../media/logo_67393cab9b25252.373901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62625"/>
          <a:chOff x="9525" y="9525"/>
          <a:chExt cx="9229725" cy="5762625"/>
        </a:xfrm>
      </p:grpSpPr>
      <p:pic>
        <p:nvPicPr>
          <p:cNvPr id="1" name="Figure 4: CT of an Adult Kawasaki Disease Patient" descr="Figure 4: CT of an Adult Kawasaki Disease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876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valcanti Lianza A, de Fátima Rodrigues Diniz M, Saori Shiraishi Sawamura K, da Rocha Brito Menezes C, de Sousa Lobo Silva I, Nunes Leal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CT of an Adult Kawasaki Disease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2024-11-17T00:45:31Z</dcterms:created>
  <dcterms:modified xsi:type="dcterms:W3CDTF">2024-11-17T00:45:31Z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