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588196" ContentType="image/jpeg"/>
  <Default Extension="5860314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07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3d4c291f081.73588196"/>
  <Relationship Id="rId3" Type="http://schemas.openxmlformats.org/officeDocument/2006/relationships/image" Target="../media/logo_67393d4c2d94792.5860314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581775"/>
          <a:chOff x="9525" y="9525"/>
          <a:chExt cx="9229725" cy="6581775"/>
        </a:xfrm>
      </p:grpSpPr>
      <p:pic>
        <p:nvPicPr>
          <p:cNvPr id="1" name="Figure 1: Map of Percutaneous Coronar Intervention-capable Hospitals and Their Geographic Areas of Responsibility in the Philippines" descr="Figure 1: Map of Percutaneous Coronar Intervention-capable Hospitals and Their Geographic Areas of Responsibility in the Philippine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38671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oledano BRF, Garganera KB, Paolo A Prado J, Sabas ML, Martinez Jr G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ap of Percutaneous Coronar Intervention-capable Hospitals and Their Geographic Areas of Responsibility in the Philippine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Journal of Asian Pacific Society of Cardiology 2023;2:e26. 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japsc.2022.4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2024-11-17T00:48:12Z</dcterms:created>
  <dcterms:modified xsi:type="dcterms:W3CDTF">2024-11-17T00:48:12Z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