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588196" ContentType="image/jpeg"/>
  <Default Extension="586031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07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d4c291f081.73588196"/>
  <Relationship Id="rId3" Type="http://schemas.openxmlformats.org/officeDocument/2006/relationships/image" Target="../media/logo_67393d4c2d94792.586031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1: Map of Percutaneous Coronar Intervention-capable Hospitals and Their Geographic Areas of Responsibility in the Philippines" descr="Figure 1: Map of Percutaneous Coronar Intervention-capable Hospitals and Their Geographic Areas of Responsibility in the Philippin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8671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ledano BRF, Garganera KB, Paolo A Prado J, Sabas ML, Martinez Jr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Map of Percutaneous Coronar Intervention-capable Hospitals and Their Geographic Areas of Responsibility in the Philippi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6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2024-11-17T00:48:12Z</dcterms:created>
  <dcterms:modified xsi:type="dcterms:W3CDTF">2024-11-17T00:48:12Z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