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868452" ContentType="image/jpeg"/>
  <Default Extension="696492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b1aada6761.54868452"/>
  <Relationship Id="rId3" Type="http://schemas.openxmlformats.org/officeDocument/2006/relationships/image" Target="../media/logo_67393b1ac4c3732.696492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Provincial Map of the Philippines" descr="Figure 2: Provincial Map of the Philipp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09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ovincial Map of the Philipp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2024-11-17T00:38:50Z</dcterms:created>
  <dcterms:modified xsi:type="dcterms:W3CDTF">2024-11-17T00:38:50Z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