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668378" ContentType="image/jpeg"/>
  <Default Extension="029468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6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d0894a5121.68668378"/>
  <Relationship Id="rId3" Type="http://schemas.openxmlformats.org/officeDocument/2006/relationships/image" Target="../media/logo_67393d08af6cd42.029468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Combined Map of the Geographic Areas of Responsibility and Provinces of the Philippines" descr="Figure 3: Combined Map of the Geographic Areas of Responsibility and Provinces of the Philipp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486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oledano BRF, Garganera KB, Paolo A Prado J, Sabas ML, Martinez Jr 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Combined Map of the Geographic Areas of Responsibility and Provinces of the Philipp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6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2024-11-17T00:47:04Z</dcterms:created>
  <dcterms:modified xsi:type="dcterms:W3CDTF">2024-11-17T00:47:04Z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