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133185" ContentType="image/jpeg"/>
  <Default Extension="798696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8590a0ae81.02133185"/>
  <Relationship Id="rId3" Type="http://schemas.openxmlformats.org/officeDocument/2006/relationships/image" Target="../media/logo_673938592423902.798696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Characteristics of Adult Interventional Cardiologists and Percutaneous Coronary Intervention-capable Hospitals in the Philippines" descr="Characteristics of Adult Interventional Cardiologists and Percutaneous Coronary Intervention-capable Hospitals in the Philipp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62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Adult Interventional Cardiologists and Percutaneous Coronary Intervention-capable Hospitals in the Philipp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2024-11-17T00:27:05Z</dcterms:created>
  <dcterms:modified xsi:type="dcterms:W3CDTF">2024-11-17T00:27:05Z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