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247073" ContentType="image/jpeg"/>
  <Default Extension="020763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3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bbc163e751.80247073"/>
  <Relationship Id="rId3" Type="http://schemas.openxmlformats.org/officeDocument/2006/relationships/image" Target="../media/logo_67393bbc3bcc102.020763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Provincial Coverage and Geographic Areas of Responsibility among Percutaneous Coronary Intervention-capable Hospitals in the Philippines" descr="Provincial Coverage and Geographic Areas of Responsibility among Percutaneous Coronary Intervention-capable Hospitals in the Philipp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009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ovincial Coverage and Geographic Areas of Responsibility among Percutaneous Coronary Intervention-capable Hospitals in the Philipp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2024-11-17T00:41:32Z</dcterms:created>
  <dcterms:modified xsi:type="dcterms:W3CDTF">2024-11-17T00:41:32Z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