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0247073" ContentType="image/jpeg"/>
  <Default Extension="0207636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2036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3bbc163e751.80247073"/>
  <Relationship Id="rId3" Type="http://schemas.openxmlformats.org/officeDocument/2006/relationships/image" Target="../media/logo_67393bbc3bcc102.0207636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876675"/>
          <a:chOff x="9525" y="9525"/>
          <a:chExt cx="9229725" cy="3876675"/>
        </a:xfrm>
      </p:grpSpPr>
      <p:pic>
        <p:nvPicPr>
          <p:cNvPr id="1" name="Provincial Coverage and Geographic Areas of Responsibility among Percutaneous Coronary Intervention-capable Hospitals in the Philippines" descr="Provincial Coverage and Geographic Areas of Responsibility among Percutaneous Coronary Intervention-capable Hospitals in the Philippin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6667500" cy="30099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oledano BRF, Garganera KB, Paolo A Prado J, Sabas ML, Martinez Jr G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rovincial Coverage and Geographic Areas of Responsibility among Percutaneous Coronary Intervention-capable Hospitals in the Philippin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Journal of Asian Pacific Society of Cardiology 2023;2:e26. 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japsc.2022.49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00">
  <a:themeElements>
    <a:clrScheme name="Theme10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0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0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2024-11-17T00:41:32Z</dcterms:created>
  <dcterms:modified xsi:type="dcterms:W3CDTF">2024-11-17T00:41:32Z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