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330125" ContentType="image/jpeg"/>
  <Default Extension="887485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59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a54d4a9f71.73330125"/>
  <Relationship Id="rId3" Type="http://schemas.openxmlformats.org/officeDocument/2006/relationships/image" Target="../media/logo_67392a54e722862.887485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4: Proportions of Coverage Among Percutaneous Coronary Intervention-capable Hospitals in the Philippines and its Three Main Islands" descr="Figure 4: Proportions of Coverage Among Percutaneous Coronary Intervention-capable Hospitals in the Philippines and its Three Main Island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219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ledano BRF, Garganera KB, Paolo A Prado J, Sabas ML, Martinez Jr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Proportions of Coverage Among Percutaneous Coronary Intervention-capable Hospitals in the Philippines and its Three Main Island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6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2024-11-16T23:27:16Z</dcterms:created>
  <dcterms:modified xsi:type="dcterms:W3CDTF">2024-11-16T23:27:16Z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