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024555" ContentType="image/jpeg"/>
  <Default Extension="793291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7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ffdde40d71.09024555"/>
  <Relationship Id="rId3" Type="http://schemas.openxmlformats.org/officeDocument/2006/relationships/image" Target="../media/logo_67392ffe04a1b22.793291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028825"/>
          <a:chOff x="9525" y="9525"/>
          <a:chExt cx="9229725" cy="2028825"/>
        </a:xfrm>
      </p:grpSpPr>
      <p:pic>
        <p:nvPicPr>
          <p:cNvPr id="1" name="Figure 1: Hospital Time Frames Used to Analyse the Met and Unmet Groups With Regard to Door-to-balloon and ST-elevation MI Diagnosis-to-wire Cross Goals" descr="Figure 1: Hospital Time Frames Used to Analyse the Met and Unmet Groups With Regard to Door-to-balloon and ST-elevation MI Diagnosis-to-wire Cross Go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1162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Garganera KB, Paolo A Prado J, Sabas ML, Martinez Jr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Hospital Time Frames Used to Analyse the Met and Unmet Groups With Regard to Door-to-balloon and ST-elevation MI Diagnosis-to-wire Cross Go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2024-11-16T23:51:26Z</dcterms:created>
  <dcterms:modified xsi:type="dcterms:W3CDTF">2024-11-16T23:51:26Z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