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924688" ContentType="image/jpeg"/>
  <Default Extension="360065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154599fa21.92924688"/>
  <Relationship Id="rId3" Type="http://schemas.openxmlformats.org/officeDocument/2006/relationships/image" Target="../media/logo_673931547845422.360065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Comparison of Clinical Profile and Time Frames Contributing to the Door-to-Balloon Time Goal of 90 min" descr="Comparison of Clinical Profile and Time Frames Contributing to the Door-to-Balloon Time Goal of 90 m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linical Profile and Time Frames Contributing to the Door-to-Balloon Time Goal of 90 m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2024-11-16T23:57:08Z</dcterms:created>
  <dcterms:modified xsi:type="dcterms:W3CDTF">2024-11-16T23:57:08Z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