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841881" ContentType="image/jpeg"/>
  <Default Extension="995001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f119b26141.81841881"/>
  <Relationship Id="rId3" Type="http://schemas.openxmlformats.org/officeDocument/2006/relationships/image" Target="../media/logo_67392f11baa6c02.995001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076450"/>
          <a:chOff x="9525" y="9525"/>
          <a:chExt cx="9229725" cy="2076450"/>
        </a:xfrm>
      </p:grpSpPr>
      <p:pic>
        <p:nvPicPr>
          <p:cNvPr id="1" name="Optimal Target Points and Odds Ratios to Predict Meeting the Time Goal for Components of the Door-to-balloon Time" descr="Optimal Target Points and Odds Ratios to Predict Meeting the Time Goal for Components of the Door-to-balloon Ti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31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Target Points and Odds Ratios to Predict Meeting the Time Goal for Components of the Door-to-balloon Ti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2024-11-16T23:47:29Z</dcterms:created>
  <dcterms:modified xsi:type="dcterms:W3CDTF">2024-11-16T23:47:29Z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