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606978" ContentType="image/jpeg"/>
  <Default Extension="6250453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70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2eb9c046141.11606978"/>
  <Relationship Id="rId3" Type="http://schemas.openxmlformats.org/officeDocument/2006/relationships/image" Target="../media/logo_67392eb9dafdc52.6250453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00500"/>
          <a:chOff x="9525" y="9525"/>
          <a:chExt cx="9229725" cy="4000500"/>
        </a:xfrm>
      </p:grpSpPr>
      <p:pic>
        <p:nvPicPr>
          <p:cNvPr id="1" name="Comparison of Clinical Profiles and Time Frames Contributing to the ST-elevation MI Diagnosis-to-wire Cross Time Goal of 60 Minutes" descr="Comparison of Clinical Profiles and Time Frames Contributing to the ST-elevation MI Diagnosis-to-wire Cross Time Goal of 60 Minut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133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ledano BRF, Garganera KB, Paolo A Prado J, Sabas ML, Martinez Jr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Clinical Profiles and Time Frames Contributing to the ST-elevation MI Diagnosis-to-wire Cross Time Goal of 60 Minut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5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2024-11-16T23:46:01Z</dcterms:created>
  <dcterms:modified xsi:type="dcterms:W3CDTF">2024-11-16T23:46:01Z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