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75262" ContentType="image/jpeg"/>
  <Default Extension="362441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88a5a0a461.50075262"/>
  <Relationship Id="rId3" Type="http://schemas.openxmlformats.org/officeDocument/2006/relationships/image" Target="../media/logo_6739288a763c212.362441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00275"/>
          <a:chOff x="9525" y="9525"/>
          <a:chExt cx="9229725" cy="2200275"/>
        </a:xfrm>
      </p:grpSpPr>
      <p:pic>
        <p:nvPicPr>
          <p:cNvPr id="1" name="Optimal Target Points and ORs to Meeting the Time Goal for Components of the STEMI Diagnosis-to-Wire Cross Time" descr="Optimal Target Points and ORs to Meeting the Time Goal for Components of the STEMI Diagnosis-to-Wire Cross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3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Target Points and ORs to Meeting the Time Goal for Components of the STEMI Diagnosis-to-Wire Cross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2024-11-16T23:19:38Z</dcterms:created>
  <dcterms:modified xsi:type="dcterms:W3CDTF">2024-11-16T23:19:38Z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