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759103" ContentType="image/jpeg"/>
  <Default Extension="743091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b9ff409661.45759103"/>
  <Relationship Id="rId3" Type="http://schemas.openxmlformats.org/officeDocument/2006/relationships/image" Target="../media/logo_67392ba01e09522.743091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1762125"/>
          <a:chOff x="9525" y="9525"/>
          <a:chExt cx="9229725" cy="1762125"/>
        </a:xfrm>
      </p:grpSpPr>
      <p:pic>
        <p:nvPicPr>
          <p:cNvPr id="1" name="Figure 2: Summary of Optimal Target Points Per Time Frame" descr="Figure 2: Summary of Optimal Target Points Per Time Fra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00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Garganera KB, Paolo A Prado J, Sabas ML, Martinez Jr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ummary of Optimal Target Points Per Time Fra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2024-11-16T23:32:48Z</dcterms:created>
  <dcterms:modified xsi:type="dcterms:W3CDTF">2024-11-16T23:32:48Z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