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324409" ContentType="image/jpeg"/>
  <Default Extension="274937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04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be88b09921.11324409"/>
  <Relationship Id="rId3" Type="http://schemas.openxmlformats.org/officeDocument/2006/relationships/image" Target="../media/logo_67393be8a570682.274937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33700"/>
          <a:chOff x="9525" y="9525"/>
          <a:chExt cx="9229725" cy="2933700"/>
        </a:xfrm>
      </p:grpSpPr>
      <p:pic>
        <p:nvPicPr>
          <p:cNvPr id="1" name="Figure 3: Team Leader and Members Involved at Each Step" descr="Figure 3: Team Leader and Members Involved at Each Ste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171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ledano BRF, Garganera KB, Paolo A Prado J, Sabas ML, Martinez Jr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Team Leader and Members Involved at Each Ste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2024-11-17T00:42:16Z</dcterms:created>
  <dcterms:modified xsi:type="dcterms:W3CDTF">2024-11-17T00:42:16Z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