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667660" ContentType="image/jpeg"/>
  <Default Extension="190020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c9ee96e891.34667660"/>
  <Relationship Id="rId3" Type="http://schemas.openxmlformats.org/officeDocument/2006/relationships/image" Target="../media/logo_67393c9f0f72122.190020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Key Differences Between STICH and REVIVED" descr="Figure 1: Key Differences Between STICH and REVIV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14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 MELK, Assar SZ, Kirtane AJ, Perer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Key Differences Between STICH and REVIV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2024-11-17T00:45:19Z</dcterms:created>
  <dcterms:modified xsi:type="dcterms:W3CDTF">2024-11-17T00:45:19Z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