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713734" ContentType="image/jpeg"/>
  <Default Extension="361369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6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980cec1091.23713734"/>
  <Relationship Id="rId3" Type="http://schemas.openxmlformats.org/officeDocument/2006/relationships/image" Target="../media/logo_67392980e8eb572.361369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Figure 2: STICH and REVIVED Quality of Life at Baseline in the Context of Major Heart Failure Trials" descr="Figure 2: STICH and REVIVED Quality of Life at Baseline in the Context of Major Heart Failure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 MELK, Assar SZ, Kirtane AJ, Perer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TICH and REVIVED Quality of Life at Baseline in the Context of Major Heart Failure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2024-11-16T23:23:44Z</dcterms:created>
  <dcterms:modified xsi:type="dcterms:W3CDTF">2024-11-16T23:23:44Z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