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713734" ContentType="image/jpeg"/>
  <Default Extension="361369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56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980cec1091.23713734"/>
  <Relationship Id="rId3" Type="http://schemas.openxmlformats.org/officeDocument/2006/relationships/image" Target="../media/logo_67392980e8eb572.361369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95975"/>
          <a:chOff x="9525" y="9525"/>
          <a:chExt cx="9229725" cy="5895975"/>
        </a:xfrm>
      </p:grpSpPr>
      <p:pic>
        <p:nvPicPr>
          <p:cNvPr id="1" name="Figure 2: STICH and REVIVED Quality of Life at Baseline in the Context of Major Heart Failure Trials" descr="Figure 2: STICH and REVIVED Quality of Life at Baseline in the Context of Major Heart Failure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133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 MELK, Assar SZ, Kirtane AJ, Perer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STICH and REVIVED Quality of Life at Baseline in the Context of Major Heart Failure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24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2024-11-16T23:23:44Z</dcterms:created>
  <dcterms:modified xsi:type="dcterms:W3CDTF">2024-11-16T23:23:44Z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