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932034" ContentType="image/jpeg"/>
  <Default Extension="514082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c76c950811.79932034"/>
  <Relationship Id="rId3" Type="http://schemas.openxmlformats.org/officeDocument/2006/relationships/image" Target="../media/logo_67393c76f08eb42.514082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72200"/>
          <a:chOff x="9525" y="9525"/>
          <a:chExt cx="9229725" cy="6172200"/>
        </a:xfrm>
      </p:grpSpPr>
      <p:pic>
        <p:nvPicPr>
          <p:cNvPr id="1" name="Figure 3: British Cardiovascular Intervention Society Jeopardy Score and SYNTAX Scores Compared in an Example Patient" descr="Figure 3: British Cardiovascular Intervention Society Jeopardy Score and SYNTAX Scores Compared in an Example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 MELK, Assar SZ, Kirtane AJ, Perer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British Cardiovascular Intervention Society Jeopardy Score and SYNTAX Scores Compared in an Example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2024-11-17T00:44:38Z</dcterms:created>
  <dcterms:modified xsi:type="dcterms:W3CDTF">2024-11-17T00:44:38Z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