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16455" ContentType="image/jpeg"/>
  <Default Extension="97269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15a442851.34416455"/>
  <Relationship Id="rId3" Type="http://schemas.openxmlformats.org/officeDocument/2006/relationships/image" Target="../media/logo_67391e15bfa6622.97269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ESC Guidelines on Revascularisation in Heart Failure with Reduced Ejection Fracture" descr="ESC Guidelines on Revascularisation in Heart Failure with Reduced Ejection Fra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81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 MELK, Assar SZ, Kirtane AJ, Perer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C Guidelines on Revascularisation in Heart Failure with Reduced Ejection Fra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2024-11-16T22:35:01Z</dcterms:created>
  <dcterms:modified xsi:type="dcterms:W3CDTF">2024-11-16T22:35:01Z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