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4416455" ContentType="image/jpeg"/>
  <Default Extension="9726920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127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1e15a442851.34416455"/>
  <Relationship Id="rId3" Type="http://schemas.openxmlformats.org/officeDocument/2006/relationships/image" Target="../media/logo_67391e15bfa6622.9726920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743200"/>
          <a:chOff x="9525" y="9525"/>
          <a:chExt cx="9229725" cy="2743200"/>
        </a:xfrm>
      </p:grpSpPr>
      <p:pic>
        <p:nvPicPr>
          <p:cNvPr id="1" name="ESC Guidelines on Revascularisation in Heart Failure with Reduced Ejection Fracture" descr="ESC Guidelines on Revascularisation in Heart Failure with Reduced Ejection Fra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19812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a MELK, Assar SZ, Kirtane AJ, Perera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SC Guidelines on Revascularisation in Heart Failure with Reduced Ejection Fract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3;18:e24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3.0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2024-11-16T22:35:01Z</dcterms:created>
  <dcterms:modified xsi:type="dcterms:W3CDTF">2024-11-16T22:35:01Z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