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370534" ContentType="image/jpeg"/>
  <Default Extension="753870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5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d25a883101.50370534"/>
  <Relationship Id="rId3" Type="http://schemas.openxmlformats.org/officeDocument/2006/relationships/image" Target="../media/logo_67391d25c767612.753870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4:  Suggested Strategy for the Evaluation and Management of Coronary Artery Disease in Heart Failure with Reduced Ejection Fraction" descr="Figure 4:  Suggested Strategy for the Evaluation and Management of Coronary Artery Disease in Heart Failure with Reduc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009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 MELK, Assar SZ, Kirtane AJ, Perer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 Suggested Strategy for the Evaluation and Management of Coronary Artery Disease in Heart Failure with Reduc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24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2024-11-16T22:31:01Z</dcterms:created>
  <dcterms:modified xsi:type="dcterms:W3CDTF">2024-11-16T22:31:01Z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