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99871" ContentType="image/jpeg"/>
  <Default Extension="622987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cbcd360491.41999871"/>
  <Relationship Id="rId3" Type="http://schemas.openxmlformats.org/officeDocument/2006/relationships/image" Target="../media/logo_67391cbced83972.622987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Result of Coronary Angiography in Case 1" descr="Figure 1: Result of Coronary Angiography in Cas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57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itri H, Aziz Alkatiri A, Firman D, Saleh Mangkuanom A, Iryu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esult of Coronary Angiography in Case 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2024-11-16T22:29:16Z</dcterms:created>
  <dcterms:modified xsi:type="dcterms:W3CDTF">2024-11-16T22:29:16Z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