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5466597" ContentType="image/jpeg"/>
  <Default Extension="3177109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177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31694a8fb11.85466597"/>
  <Relationship Id="rId3" Type="http://schemas.openxmlformats.org/officeDocument/2006/relationships/image" Target="../media/logo_67393169648df52.3177109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3543300"/>
          <a:chOff x="9525" y="9525"/>
          <a:chExt cx="9229725" cy="3543300"/>
        </a:xfrm>
      </p:grpSpPr>
      <p:pic>
        <p:nvPicPr>
          <p:cNvPr id="1" name="Figure 2: Balloon-assisted Tracking to Overcome Spasm at the Right Radial Artery in Case 1" descr="Figure 2: Balloon-assisted Tracking to Overcome Spasm at the Right Radial Artery in Cas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27813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afitri H, Aziz Alkatiri A, Firman D, Saleh Mangkuanom A, Iryuza N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Balloon-assisted Tracking to Overcome Spasm at the Right Radial Artery in Case 1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2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29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2024-11-16T23:57:29Z</dcterms:created>
  <dcterms:modified xsi:type="dcterms:W3CDTF">2024-11-16T23:57:29Z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