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615590" ContentType="image/jpeg"/>
  <Default Extension="015664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4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335a0e0f31.55615590"/>
  <Relationship Id="rId3" Type="http://schemas.openxmlformats.org/officeDocument/2006/relationships/image" Target="../media/logo_67392335c236132.015664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14700"/>
          <a:chOff x="9525" y="9525"/>
          <a:chExt cx="9229725" cy="3314700"/>
        </a:xfrm>
      </p:grpSpPr>
      <p:pic>
        <p:nvPicPr>
          <p:cNvPr id="1" name="Figure 3: Result of Left Anterior Descending Artery Coronary Revascularisation in Case 1" descr="Figure 3: Result of Left Anterior Descending Artery Coronary Revascularisation in Cas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itri H, Aziz Alkatiri A, Firman D, Saleh Mangkuanom A, Iryu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sult of Left Anterior Descending Artery Coronary Revascularisation in Case 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2024-11-16T22:56:53Z</dcterms:created>
  <dcterms:modified xsi:type="dcterms:W3CDTF">2024-11-16T22:56:53Z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