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7944751" ContentType="image/jpeg"/>
  <Default Extension="3418992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28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1e56ac7ce61.67944751"/>
  <Relationship Id="rId3" Type="http://schemas.openxmlformats.org/officeDocument/2006/relationships/image" Target="../media/logo_67391e56c4fbc52.3418992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324225"/>
          <a:chOff x="9525" y="9525"/>
          <a:chExt cx="9229725" cy="3324225"/>
        </a:xfrm>
      </p:grpSpPr>
      <p:pic>
        <p:nvPicPr>
          <p:cNvPr id="1" name="Figure 4: Balloon-assisted Tracking to Overcome Perforation in the Right Radial Artery in Case 2" descr="Figure 4: Balloon-assisted Tracking to Overcome Perforation in the Right Radial Artery in Cas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562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fitri H, Aziz Alkatiri A, Firman D, Saleh Mangkuanom A, Iryuza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Balloon-assisted Tracking to Overcome Perforation in the Right Radial Artery in Case 2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2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2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2024-11-16T22:36:06Z</dcterms:created>
  <dcterms:modified xsi:type="dcterms:W3CDTF">2024-11-16T22:36:06Z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