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143240" ContentType="image/jpeg"/>
  <Default Extension="973220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ed3c3ad181.67143240"/>
  <Relationship Id="rId3" Type="http://schemas.openxmlformats.org/officeDocument/2006/relationships/image" Target="../media/logo_67391ed3de37782.973220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05175"/>
          <a:chOff x="9525" y="9525"/>
          <a:chExt cx="9229725" cy="3305175"/>
        </a:xfrm>
      </p:grpSpPr>
      <p:pic>
        <p:nvPicPr>
          <p:cNvPr id="1" name="Figure 5: Final Result in Percutaneous Coronary Intervention Stenosis of the Right Coronary Artery in Case 2" descr="Figure 5: Final Result in Percutaneous Coronary Intervention Stenosis of the Right Coronary Artery in Cas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43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itri H, Aziz Alkatiri A, Firman D, Saleh Mangkuanom A, Iryu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Final Result in Percutaneous Coronary Intervention Stenosis of the Right Coronary Artery in Case 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2024-11-16T22:38:11Z</dcterms:created>
  <dcterms:modified xsi:type="dcterms:W3CDTF">2024-11-16T22:38:11Z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