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4192519" ContentType="image/jpeg"/>
  <Default Extension="5098886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1211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1b80d318231.74192519"/>
  <Relationship Id="rId3" Type="http://schemas.openxmlformats.org/officeDocument/2006/relationships/image" Target="../media/logo_67391b80ebf6692.5098886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2771775"/>
          <a:chOff x="9525" y="9525"/>
          <a:chExt cx="9229725" cy="2771775"/>
        </a:xfrm>
      </p:grpSpPr>
      <p:pic>
        <p:nvPicPr>
          <p:cNvPr id="1" name="Figure 6: The Way to Overcome Catheter Kink in the Right Radial Artery in Case 3" descr="Figure 6: The Way to Overcome Catheter Kink in the Right Radial Artery in Cas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20097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afitri H, Aziz Alkatiri A, Firman D, Saleh Mangkuanom A, Iryuza 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6: The Way to Overcome Catheter Kink in the Right Radial Artery in Case 3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Journal of Asian Pacific Society of Cardiology 2023;2:e28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japsc.2022.29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7">
  <a:themeElements>
    <a:clrScheme name="Theme5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2024-11-16T22:24:00Z</dcterms:created>
  <dcterms:modified xsi:type="dcterms:W3CDTF">2024-11-16T22:24:00Z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