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723139" ContentType="image/jpeg"/>
  <Default Extension="764263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4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2f6aaab791.08723139"/>
  <Relationship Id="rId3" Type="http://schemas.openxmlformats.org/officeDocument/2006/relationships/image" Target="../media/logo_673922f6c6aa152.764263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86125"/>
          <a:chOff x="9525" y="9525"/>
          <a:chExt cx="9229725" cy="3286125"/>
        </a:xfrm>
      </p:grpSpPr>
      <p:pic>
        <p:nvPicPr>
          <p:cNvPr id="1" name="Figure 7: Coronary Angiography Results in Non-significant Coronary Artery Disease in Case 3" descr="Figure 7: Coronary Angiography Results in Non-significant Coronary Artery Disease in Cas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2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Coronary Angiography Results in Non-significant Coronary Artery Disease in Case 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2024-11-16T22:55:50Z</dcterms:created>
  <dcterms:modified xsi:type="dcterms:W3CDTF">2024-11-16T22:55:50Z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