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416137" ContentType="image/jpeg"/>
  <Default Extension="270906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68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ddb0c5ac51.79416137"/>
  <Relationship Id="rId3" Type="http://schemas.openxmlformats.org/officeDocument/2006/relationships/image" Target="../media/logo_67392ddb2990902.270906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57850"/>
          <a:chOff x="9525" y="9525"/>
          <a:chExt cx="9229725" cy="5657850"/>
        </a:xfrm>
      </p:grpSpPr>
      <p:pic>
        <p:nvPicPr>
          <p:cNvPr id="1" name="Figure 8: Balloon-assisted Tracking Demonstration" descr="Figure 8: Balloon-assisted Tracking Demonstr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95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fitri H, Aziz Alkatiri A, Firman D, Saleh Mangkuanom A, Iryuza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8: Balloon-assisted Tracking Demonstr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2024-11-16T23:42:19Z</dcterms:created>
  <dcterms:modified xsi:type="dcterms:W3CDTF">2024-11-16T23:42:19Z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