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9152199" ContentType="image/jpeg"/>
  <Default Extension="522485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31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f8be57a161.89152199"/>
  <Relationship Id="rId3" Type="http://schemas.openxmlformats.org/officeDocument/2006/relationships/image" Target="../media/logo_67391f8beb21312.522485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62725"/>
          <a:chOff x="9525" y="9525"/>
          <a:chExt cx="9229725" cy="6562725"/>
        </a:xfrm>
      </p:grpSpPr>
      <p:pic>
        <p:nvPicPr>
          <p:cNvPr id="1" name="Figure 1: Anatomical Definition and Classification of Coronary Bifurcations" descr="Figure 1: Anatomical Definition and Classification of Coronary Bifurc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800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zmi Calik A, Cader FA, Rafflenbeul E, Okutucu S, Rahman Khan S, Polat Canbolat I, Yasar Sinan U, Alasnag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Anatomical Definition and Classification of Coronary Bifurc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2024-11-16T22:41:15Z</dcterms:created>
  <dcterms:modified xsi:type="dcterms:W3CDTF">2024-11-16T22:41:15Z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