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24179" ContentType="image/jpeg"/>
  <Default Extension="64979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e11d550481.34324179"/>
  <Relationship Id="rId3" Type="http://schemas.openxmlformats.org/officeDocument/2006/relationships/image" Target="../media/logo_67391e11eddc802.64979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Figure 2: Algorithmic Approach to Coronary Bifurcation Lesions" descr="Figure 2: Algorithmic Approach to Coronary Bifurcation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zmi Calik A, Cader FA, Rafflenbeul E, Okutucu S, Rahman Khan S, Polat Canbolat I, Yasar Sinan U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lgorithmic Approach to Coronary Bifurcation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2024-11-16T22:34:57Z</dcterms:created>
  <dcterms:modified xsi:type="dcterms:W3CDTF">2024-11-16T22:34:57Z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