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00054752" ContentType="image/jpeg"/>
  <Default Extension="15701124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0990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912dbe6e1421.00054752"/>
  <Relationship Id="rId3" Type="http://schemas.openxmlformats.org/officeDocument/2006/relationships/image" Target="../media/logo_673912dc10b2a82.15701124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5762625"/>
          <a:chOff x="9525" y="9525"/>
          <a:chExt cx="9229725" cy="5762625"/>
        </a:xfrm>
      </p:grpSpPr>
      <p:pic>
        <p:nvPicPr>
          <p:cNvPr id="1" name="Randomized Controlled Trials of Predominantly Non-left Main Bifurcation Treatment Strategies" descr="Randomized Controlled Trials of Predominantly Non-left Main Bifurcation Treatment Strategi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500062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Nazmi Calik A, Cader FA, Rafflenbeul E, Okutucu S, Rahman Khan S, Polat Canbolat I, Yasar Sinan U, Alasnag M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Randomized Controlled Trials of Predominantly Non-left Main Bifurcation Treatment Strategi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US Cardiology Review 2023;17:e10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usc.2022.25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5">
  <a:themeElements>
    <a:clrScheme name="Theme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2024-11-16T21:47:08Z</dcterms:created>
  <dcterms:modified xsi:type="dcterms:W3CDTF">2024-11-16T21:47:08Z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