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703799" ContentType="image/jpeg"/>
  <Default Extension="081375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cee7a36511.06703799"/>
  <Relationship Id="rId3" Type="http://schemas.openxmlformats.org/officeDocument/2006/relationships/image" Target="../media/logo_67390cee9307522.081375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57575"/>
          <a:chOff x="9525" y="9525"/>
          <a:chExt cx="9229725" cy="3457575"/>
        </a:xfrm>
      </p:grpSpPr>
      <p:pic>
        <p:nvPicPr>
          <p:cNvPr id="1" name="Randomized Controlled Trials Comparing Two-stent Strategies of Non-left Main Bifurcation Percutaneous Coronary Intervention" descr="Randomized Controlled Trials Comparing Two-stent Strategies of Non-left Main Bifurcation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590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zmi Calik A, Cader FA, Rafflenbeul E, Okutucu S, Rahman Khan S, Polat Canbolat I, Yasar Sinan U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zed Controlled Trials Comparing Two-stent Strategies of Non-left Main Bifurcation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2024-11-16T21:21:50Z</dcterms:created>
  <dcterms:modified xsi:type="dcterms:W3CDTF">2024-11-16T21:21:50Z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