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0084287" ContentType="image/jpeg"/>
  <Default Extension="9898467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28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1e4fe1def61.40084287"/>
  <Relationship Id="rId3" Type="http://schemas.openxmlformats.org/officeDocument/2006/relationships/image" Target="../media/logo_67391e5003a1762.9898467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24575"/>
          <a:chOff x="9525" y="9525"/>
          <a:chExt cx="9229725" cy="6124575"/>
        </a:xfrm>
      </p:grpSpPr>
      <p:pic>
        <p:nvPicPr>
          <p:cNvPr id="1" name="Benefits of Intracoronary Imaging Compared to Coronary Angiography Only" descr="Benefits of Intracoronary Imaging Compared to Coronary Angiography Onl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362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azmi Calik A, Cader FA, Rafflenbeul E, Okutucu S, Rahman Khan S, Polat Canbolat I, Yasar Sinan U, Alasnag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enefits of Intracoronary Imaging Compared to Coronary Angiography Onl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3;17:e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2024-11-16T22:36:00Z</dcterms:created>
  <dcterms:modified xsi:type="dcterms:W3CDTF">2024-11-16T22:36:00Z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