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084287" ContentType="image/jpeg"/>
  <Default Extension="989846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8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e4fe1def61.40084287"/>
  <Relationship Id="rId3" Type="http://schemas.openxmlformats.org/officeDocument/2006/relationships/image" Target="../media/logo_67391e5003a1762.989846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Benefits of Intracoronary Imaging Compared to Coronary Angiography Only" descr="Benefits of Intracoronary Imaging Compared to Coronary Angiography Onl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zmi Calik A, Cader FA, Rafflenbeul E, Okutucu S, Rahman Khan S, Polat Canbolat I, Yasar Sinan U, Alasnag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fits of Intracoronary Imaging Compared to Coronary Angiography Onl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2024-11-16T22:36:00Z</dcterms:created>
  <dcterms:modified xsi:type="dcterms:W3CDTF">2024-11-16T22:36:00Z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