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785492" ContentType="image/jpeg"/>
  <Default Extension="023499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87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e6221f5b71.48785492"/>
  <Relationship Id="rId3" Type="http://schemas.openxmlformats.org/officeDocument/2006/relationships/image" Target="../media/logo_67390e62446b662.023499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Figure 1: When to Suspect and Screen for Fabry’s Disease" descr="Figure 1: When to Suspect and Screen for Fabry’s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552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nda E, Falco L, Palmiero G, Rubino M, Perna A, Diana G, Verrillo F, Dongiglio F, Cirillo A, Fusco A, Caiazza M, Limongelli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When to Suspect and Screen for Fabry’s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3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2024-11-16T21:28:02Z</dcterms:created>
  <dcterms:modified xsi:type="dcterms:W3CDTF">2024-11-16T21:28:02Z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