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207344" ContentType="image/jpeg"/>
  <Default Extension="397632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4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cff912ae21.10207344"/>
  <Relationship Id="rId3" Type="http://schemas.openxmlformats.org/officeDocument/2006/relationships/image" Target="../media/logo_67390cffb187482.397632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Imaging Features of Cardiac Involvement According to Fabry’s Disease Stage" descr="Imaging Features of Cardiac Involvement According to Fabry’s Disease St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448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da E, Falco L, Palmiero G, Rubino M, Perna A, Diana G, Verrillo F, Dongiglio F, Cirillo A, Fusco A, Caiazza M, Limongelli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ing Features of Cardiac Involvement According to Fabry’s Disease St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2024-11-16T21:22:07Z</dcterms:created>
  <dcterms:modified xsi:type="dcterms:W3CDTF">2024-11-16T21:22:07Z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