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36441" ContentType="image/jpeg"/>
  <Default Extension="015681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5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da623d7d51.92236441"/>
  <Relationship Id="rId3" Type="http://schemas.openxmlformats.org/officeDocument/2006/relationships/image" Target="../media/logo_67390da63eb8c52.015681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81725"/>
          <a:chOff x="9525" y="9525"/>
          <a:chExt cx="9229725" cy="6181725"/>
        </a:xfrm>
      </p:grpSpPr>
      <p:pic>
        <p:nvPicPr>
          <p:cNvPr id="1" name="Figure 2: Therapeutic Options for Patients with Fabry’s Disease" descr="Figure 2: Therapeutic Options for Patients with Fabry’s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295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da E, Falco L, Palmiero G, Rubino M, Perna A, Diana G, Verrillo F, Dongiglio F, Cirillo A, Fusco A, Caiazza M, Limongelli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rapeutic Options for Patients with Fabry’s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2024-11-16T21:24:54Z</dcterms:created>
  <dcterms:modified xsi:type="dcterms:W3CDTF">2024-11-16T21:24:54Z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