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6985944" ContentType="image/jpeg"/>
  <Default Extension="6340647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098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12a146e9d81.06985944"/>
  <Relationship Id="rId3" Type="http://schemas.openxmlformats.org/officeDocument/2006/relationships/image" Target="../media/logo_673912a16a58052.6340647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2143125"/>
          <a:chOff x="9525" y="9525"/>
          <a:chExt cx="9229725" cy="2143125"/>
        </a:xfrm>
      </p:grpSpPr>
      <p:pic>
        <p:nvPicPr>
          <p:cNvPr id="1" name="Sodium Intake and Segmental Lesions" descr="Sodium Intake and Segmental Lesions"/>
          <p:cNvPicPr>
            <a:picLocks noChangeAspect="1"/>
          </p:cNvPicPr>
          <p:nvPr/>
        </p:nvPicPr>
        <p:blipFill>
          <a:blip r:embed="rId2"/>
          <a:stretch>
            <a:fillRect/>
          </a:stretch>
        </p:blipFill>
        <p:spPr>
          <a:xfrm>
            <a:off x="9525" y="885825"/>
            <a:ext cx="6667500" cy="12573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Amadoru H, Yasela De Silva R, Don Nandasiri Weerasinghe K, Gunaratne MDN, Koralage Buddhika Mahesh P, Prasangi Rupasinghe Siriwardena S, Malaka Gamage P, Mudalige Vishva Randhara Alles K, Thilini Randima Perera U, Anthonypillai R, Suriyaraachchi V, Rasika Nuwan Wijesiri K, Liyanage SN, Kokila Malwatta A, Liyanaarachchige Prasanna Jayasekara J, Jayatissa R, Deshapriya Kapuruge A]]></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odium Intake and Segmental Lesion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29.]]></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13]]></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2024-11-16T21:46:09Z</dcterms:created>
  <dcterms:modified xsi:type="dcterms:W3CDTF">2024-11-16T21:46:09Z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