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Default Extension="05720553" ContentType="image/jpeg"/>
  <Default Extension="42313910" ContentType="image/png"/>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0808482"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image_67390d51b78a641.05720553"/>
  <Relationship Id="rId3" Type="http://schemas.openxmlformats.org/officeDocument/2006/relationships/image" Target="../media/logo_67390d51d547e42.42313910"/>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9525" y="9525"/>
          <a:ext cx="9229725" cy="2219325"/>
          <a:chOff x="9525" y="9525"/>
          <a:chExt cx="9229725" cy="2219325"/>
        </a:xfrm>
      </p:grpSpPr>
      <p:pic>
        <p:nvPicPr>
          <p:cNvPr id="1" name="Mean Comparison of BMI and Waist Circumference in Association with the Two Levels of Ischaemic Heart Disease" descr="Mean Comparison of BMI and Waist Circumference in Association with the Two Levels of Ischaemic Heart Disease"/>
          <p:cNvPicPr>
            <a:picLocks noChangeAspect="1"/>
          </p:cNvPicPr>
          <p:nvPr/>
        </p:nvPicPr>
        <p:blipFill>
          <a:blip r:embed="rId2"/>
          <a:stretch>
            <a:fillRect/>
          </a:stretch>
        </p:blipFill>
        <p:spPr>
          <a:xfrm>
            <a:off x="9525" y="885825"/>
            <a:ext cx="6667500" cy="1333500"/>
          </a:xfrm>
          <a:prstGeom prst="rect">
            <a:avLst/>
          </a:prstGeom>
          <a:noFill/>
        </p:spPr>
      </p:pic>
      <p:pic>
        <p:nvPicPr>
          <p:cNvPr id="2" name="logo" descr="logo"/>
          <p:cNvPicPr>
            <a:picLocks noChangeAspect="1"/>
          </p:cNvPicPr>
          <p:nvPr/>
        </p:nvPicPr>
        <p:blipFill>
          <a:blip r:embed="rId3"/>
          <a:stretch>
            <a:fillRect/>
          </a:stretch>
        </p:blipFill>
        <p:spPr>
          <a:xfrm>
            <a:off x="7467600" y="9525"/>
            <a:ext cx="1666875" cy="619125"/>
          </a:xfrm>
          <a:prstGeom prst="rect">
            <a:avLst/>
          </a:prstGeom>
          <a:noFill/>
        </p:spPr>
      </p:pic>
      <p:sp>
        <p:nvSpPr>
          <p:cNvPr id="3" name=""/>
          <p:cNvSpPr txBox="1"/>
          <p:nvPr/>
        </p:nvSpPr>
        <p:spPr>
          <a:xfrm>
            <a:off x="9525" y="9525"/>
            <a:ext cx="57150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Amadoru H, Yasela De Silva R, Don Nandasiri Weerasinghe K, Gunaratne MDN, Koralage Buddhika Mahesh P, Prasangi Rupasinghe Siriwardena S, Malaka Gamage P, Mudalige Vishva Randhara Alles K, Thilini Randima Perera U, Anthonypillai R, Suriyaraachchi V, Rasika Nuwan Wijesiri K, Liyanage SN, Kokila Malwatta A, Liyanaarachchige Prasanna Jayasekara J, Jayatissa R, Deshapriya Kapuruge A]]></a:t>
            </a:r>
          </a:p>
        </p:txBody>
      </p:sp>
      <p:sp>
        <p:nvSpPr>
          <p:cNvPr id="4" name=""/>
          <p:cNvSpPr txBox="1"/>
          <p:nvPr/>
        </p:nvSpPr>
        <p:spPr>
          <a:xfrm>
            <a:off x="9525" y="333375"/>
            <a:ext cx="92202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Mean Comparison of BMI and Waist Circumference in Association with the Two Levels of Ischaemic Heart Disease]]></a:t>
            </a:r>
          </a:p>
        </p:txBody>
      </p:sp>
      <p:sp>
        <p:nvSpPr>
          <p:cNvPr id="5" name=""/>
          <p:cNvSpPr txBox="1"/>
          <p:nvPr/>
        </p:nvSpPr>
        <p:spPr>
          <a:xfrm>
            <a:off x="9525" y="514350"/>
            <a:ext cx="92202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Citation: Journal of Asian Pacific Society of Cardiology 2023;2:e29.]]></a:t>
            </a:r>
          </a:p>
        </p:txBody>
      </p:sp>
      <p:sp>
        <p:nvSpPr>
          <p:cNvPr id="6" name=""/>
          <p:cNvSpPr txBox="1"/>
          <p:nvPr/>
        </p:nvSpPr>
        <p:spPr>
          <a:xfrm>
            <a:off x="9525" y="685800"/>
            <a:ext cx="92202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https://doi.org/10.15420/japsc.2022.13]]></a:t>
            </a:r>
          </a:p>
        </p:txBody>
      </p:sp>
    </p:spTree>
  </p:cSld>
  <p:clrMapOvr>
    <a:masterClrMapping/>
  </p:clrMapOvr>
</p:sld>
</file>

<file path=ppt/theme/theme1.xml><?xml version="1.0" encoding="utf-8"?>
<a:theme xmlns:a="http://schemas.openxmlformats.org/drawingml/2006/main" name="Theme80">
  <a:themeElements>
    <a:clrScheme name="Theme8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80">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8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2024-11-16T21:23:29Z</dcterms:created>
  <dcterms:modified xsi:type="dcterms:W3CDTF">2024-11-16T21:23:29Z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