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5720553" ContentType="image/jpeg"/>
  <Default Extension="4231391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084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0d51b78a641.05720553"/>
  <Relationship Id="rId3" Type="http://schemas.openxmlformats.org/officeDocument/2006/relationships/image" Target="../media/logo_67390d51d547e42.4231391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2219325"/>
          <a:chOff x="9525" y="9525"/>
          <a:chExt cx="9229725" cy="2219325"/>
        </a:xfrm>
      </p:grpSpPr>
      <p:pic>
        <p:nvPicPr>
          <p:cNvPr id="1" name="Mean Comparison of BMI and Waist Circumference in Association with the Two Levels of Ischaemic Heart Disease" descr="Mean Comparison of BMI and Waist Circumference in Association with the Two Levels of Ischaemic Heart Disease"/>
          <p:cNvPicPr>
            <a:picLocks noChangeAspect="1"/>
          </p:cNvPicPr>
          <p:nvPr/>
        </p:nvPicPr>
        <p:blipFill>
          <a:blip r:embed="rId2"/>
          <a:stretch>
            <a:fillRect/>
          </a:stretch>
        </p:blipFill>
        <p:spPr>
          <a:xfrm>
            <a:off x="9525" y="885825"/>
            <a:ext cx="6667500" cy="13335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adoru H, Yasela De Silva R, Don Nandasiri Weerasinghe K, Gunaratne MDN, Koralage Buddhika Mahesh P, Prasangi Rupasinghe Siriwardena S, Malaka Gamage P, Mudalige Vishva Randhara Alles K, Thilini Randima Perera U, Anthonypillai R, Suriyaraachchi V, Rasika Nuwan Wijesiri K, Liyanage SN, Kokila Malwatta A, Liyanaarachchige Prasanna Jayasekara J, Jayatissa R, Deshapriya Kapuruge A]]></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ean Comparison of BMI and Waist Circumference in Association with the Two Levels of Ischaemic Heart Diseas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29.]]></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13]]></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2024-11-16T21:23:29Z</dcterms:created>
  <dcterms:modified xsi:type="dcterms:W3CDTF">2024-11-16T21:23:29Z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