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45523099" ContentType="image/jpeg"/>
  <Default Extension="1000221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123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91c4fee2cf81.45523099"/>
  <Relationship Id="rId3" Type="http://schemas.openxmlformats.org/officeDocument/2006/relationships/image" Target="../media/logo_67391c500894522.1000221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810125"/>
          <a:chOff x="9525" y="9525"/>
          <a:chExt cx="9229725" cy="4810125"/>
        </a:xfrm>
      </p:grpSpPr>
      <p:pic>
        <p:nvPicPr>
          <p:cNvPr id="1" name="Figure 1: Distribution of Average Dietary Intake of Sodium (mg/day)" descr="Figure 1: Distribution of Average Dietary Intake of Sodium (mg/day)"/>
          <p:cNvPicPr>
            <a:picLocks noChangeAspect="1"/>
          </p:cNvPicPr>
          <p:nvPr/>
        </p:nvPicPr>
        <p:blipFill>
          <a:blip r:embed="rId2"/>
          <a:stretch>
            <a:fillRect/>
          </a:stretch>
        </p:blipFill>
        <p:spPr>
          <a:xfrm>
            <a:off x="9525" y="885825"/>
            <a:ext cx="6667500" cy="39243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Amadoru H, Yasela De Silva R, Don Nandasiri Weerasinghe K, Gunaratne MDN, Koralage Buddhika Mahesh P, Prasangi Rupasinghe Siriwardena S, Malaka Gamage P, Mudalige Vishva Randhara Alles K, Thilini Randima Perera U, Anthonypillai R, Suriyaraachchi V, Rasika Nuwan Wijesiri K, Liyanage SN, Kokila Malwatta A, Liyanaarachchige Prasanna Jayasekara J, Jayatissa R, Deshapriya Kapuruge A]]></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1: Distribution of Average Dietary Intake of Sodium (mg/day)]]></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3;2:e29.]]></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2.13]]></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2024-11-16T22:27:28Z</dcterms:created>
  <dcterms:modified xsi:type="dcterms:W3CDTF">2024-11-16T22:27:28Z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