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45523099" ContentType="image/jpeg"/>
  <Default Extension="10002219"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81232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91c4fee2cf81.45523099"/>
  <Relationship Id="rId3" Type="http://schemas.openxmlformats.org/officeDocument/2006/relationships/image" Target="../media/logo_67391c500894522.10002219"/>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4810125"/>
          <a:chOff x="9525" y="9525"/>
          <a:chExt cx="9229725" cy="4810125"/>
        </a:xfrm>
      </p:grpSpPr>
      <p:pic>
        <p:nvPicPr>
          <p:cNvPr id="1" name="Figure 1: Distribution of Average Dietary Intake of Sodium (mg/day)" descr="Figure 1: Distribution of Average Dietary Intake of Sodium (mg/day)"/>
          <p:cNvPicPr>
            <a:picLocks noChangeAspect="1"/>
          </p:cNvPicPr>
          <p:nvPr/>
        </p:nvPicPr>
        <p:blipFill>
          <a:blip r:embed="rId2"/>
          <a:stretch>
            <a:fillRect/>
          </a:stretch>
        </p:blipFill>
        <p:spPr>
          <a:xfrm>
            <a:off x="9525" y="885825"/>
            <a:ext cx="6667500" cy="3924300"/>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Amadoru H, Yasela De Silva R, Don Nandasiri Weerasinghe K, Gunaratne MDN, Koralage Buddhika Mahesh P, Prasangi Rupasinghe Siriwardena S, Malaka Gamage P, Mudalige Vishva Randhara Alles K, Thilini Randima Perera U, Anthonypillai R, Suriyaraachchi V, Rasika Nuwan Wijesiri K, Liyanage SN, Kokila Malwatta A, Liyanaarachchige Prasanna Jayasekara J, Jayatissa R, Deshapriya Kapuruge A]]></a:t>
            </a:r>
          </a:p>
        </p:txBody>
      </p:sp>
      <p:sp>
        <p:nvSpPr>
          <p:cNvPr id="4" name=""/>
          <p:cNvSpPr txBox="1"/>
          <p:nvPr/>
        </p:nvSpPr>
        <p:spPr>
          <a:xfrm>
            <a:off x="9525" y="3333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Figure 1: Distribution of Average Dietary Intake of Sodium (mg/day)]]></a:t>
            </a:r>
          </a:p>
        </p:txBody>
      </p:sp>
      <p:sp>
        <p:nvSpPr>
          <p:cNvPr id="5" name=""/>
          <p:cNvSpPr txBox="1"/>
          <p:nvPr/>
        </p:nvSpPr>
        <p:spPr>
          <a:xfrm>
            <a:off x="9525" y="5143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Journal of Asian Pacific Society of Cardiology 2023;2:e29.]]></a:t>
            </a:r>
          </a:p>
        </p:txBody>
      </p:sp>
      <p:sp>
        <p:nvSpPr>
          <p:cNvPr id="6" name=""/>
          <p:cNvSpPr txBox="1"/>
          <p:nvPr/>
        </p:nvSpPr>
        <p:spPr>
          <a:xfrm>
            <a:off x="9525" y="6858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japsc.2022.13]]></a:t>
            </a:r>
          </a:p>
        </p:txBody>
      </p:sp>
    </p:spTree>
  </p:cSld>
  <p:clrMapOvr>
    <a:masterClrMapping/>
  </p:clrMapOvr>
</p:sld>
</file>

<file path=ppt/theme/theme1.xml><?xml version="1.0" encoding="utf-8"?>
<a:theme xmlns:a="http://schemas.openxmlformats.org/drawingml/2006/main" name="Theme61">
  <a:themeElements>
    <a:clrScheme name="Theme6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2024-11-16T22:27:28Z</dcterms:created>
  <dcterms:modified xsi:type="dcterms:W3CDTF">2024-11-16T22:27:28Z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