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903502" ContentType="image/png"/>
  <Default Extension="0637217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19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305fd20a971.09903502"/>
  <Relationship Id="rId3" Type="http://schemas.openxmlformats.org/officeDocument/2006/relationships/image" Target="../media/logo_6738305fe469852.0637217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29100"/>
          <a:chOff x="9525" y="9525"/>
          <a:chExt cx="9229725" cy="4229100"/>
        </a:xfrm>
      </p:grpSpPr>
      <p:pic>
        <p:nvPicPr>
          <p:cNvPr id="1" name="The CHA2DS2-VASc Score" descr="The CHA2DS2-VASc Sco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38725" cy="3467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hmad Y, Lip G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CHA2DS2-VASc Sco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2;1(1):12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2.1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2024-11-16T05:40:47Z</dcterms:created>
  <dcterms:modified xsi:type="dcterms:W3CDTF">2024-11-16T05:40:47Z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