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466537" ContentType="image/png"/>
  <Default Extension="749838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46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ad78ec7831.17466537"/>
  <Relationship Id="rId3" Type="http://schemas.openxmlformats.org/officeDocument/2006/relationships/image" Target="../media/logo_67383ad7a388002.749838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57625"/>
          <a:chOff x="9525" y="9525"/>
          <a:chExt cx="9229725" cy="3857625"/>
        </a:xfrm>
      </p:grpSpPr>
      <p:pic>
        <p:nvPicPr>
          <p:cNvPr id="1" name="Table 2: The HAS-BLED Score for Risk of Bleeding" descr="Table 2: The HAS-BLED Score for Risk of Bleed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76825" cy="3095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hmad Y, Lip G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The HAS-BLED Score for Risk of Bleed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2;1(1):12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2.1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2024-11-16T06:25:27Z</dcterms:created>
  <dcterms:modified xsi:type="dcterms:W3CDTF">2024-11-16T06:25:27Z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