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847715" ContentType="image/jpeg"/>
  <Default Extension="619508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89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f4f3976f01.61847715"/>
  <Relationship Id="rId3" Type="http://schemas.openxmlformats.org/officeDocument/2006/relationships/image" Target="../media/logo_67390f4f51b4662.619508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838950"/>
          <a:chOff x="9525" y="9525"/>
          <a:chExt cx="9229725" cy="6838950"/>
        </a:xfrm>
      </p:grpSpPr>
      <p:pic>
        <p:nvPicPr>
          <p:cNvPr id="1" name="Demographic Characteristics of the Study Population (n=120)" descr="Demographic Characteristics of the Study Population (n=120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076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hidul Hoque M, Meshkat Ahmed C, Osmany DEMMF, Sowdagar MNH, Krishna Banerjee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mographic Characteristics of the Study Population (n=120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4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2024-11-16T21:31:59Z</dcterms:created>
  <dcterms:modified xsi:type="dcterms:W3CDTF">2024-11-16T21:31:59Z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