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757015" ContentType="image/jpeg"/>
  <Default Extension="86680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ce20a63831.79757015"/>
  <Relationship Id="rId3" Type="http://schemas.openxmlformats.org/officeDocument/2006/relationships/image" Target="../media/logo_67390ce220d1c62.86680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Clinical, Laboratory and Echocardiographic Findings in the Study Groups (n = 120)" descr="Comparison of Clinical, Laboratory and Echocardiographic Findings in the Study Groups (n = 12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dul Hoque M, Meshkat Ahmed C, Osmany DEMMF, Sowdagar MNH, Krishna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linical, Laboratory and Echocardiographic Findings in the Study Groups (n = 120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2024-11-16T21:21:38Z</dcterms:created>
  <dcterms:modified xsi:type="dcterms:W3CDTF">2024-11-16T21:21:38Z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