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6726966" ContentType="image/jpeg"/>
  <Default Extension="3815298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27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1e097f1f701.46726966"/>
  <Relationship Id="rId3" Type="http://schemas.openxmlformats.org/officeDocument/2006/relationships/image" Target="../media/logo_67391e0996ad022.3815298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333750"/>
          <a:chOff x="9525" y="9525"/>
          <a:chExt cx="9229725" cy="3333750"/>
        </a:xfrm>
      </p:grpSpPr>
      <p:pic>
        <p:nvPicPr>
          <p:cNvPr id="1" name="Distribution by Global Longitudinal Strain Outcome (n=120)" descr="Distribution by Global Longitudinal Strain Outcome (n=120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571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hidul Hoque M, Meshkat Ahmed C, Osmany DEMMF, Sowdagar MNH, Krishna Banerjee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stribution by Global Longitudinal Strain Outcome (n=120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3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4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2024-11-16T22:34:49Z</dcterms:created>
  <dcterms:modified xsi:type="dcterms:W3CDTF">2024-11-16T22:34:49Z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