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762753" ContentType="image/jpeg"/>
  <Default Extension="968560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04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5177722281.60762753"/>
  <Relationship Id="rId3" Type="http://schemas.openxmlformats.org/officeDocument/2006/relationships/image" Target="../media/logo_6739151790fdf82.968560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38525"/>
          <a:chOff x="9525" y="9525"/>
          <a:chExt cx="9229725" cy="3438525"/>
        </a:xfrm>
      </p:grpSpPr>
      <p:pic>
        <p:nvPicPr>
          <p:cNvPr id="1" name="Receiver Operating Characteristic Curve of Global Longitudinal Strain for Prediction of Left Ventricular Systolic Dysfunction in Angina" descr="Receiver Operating Characteristic Curve of Global Longitudinal Strain for Prediction of Left Ventricular Systolic Dysfunction in Angin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571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hidul Hoque M, Meshkat Ahmed C, Osmany DEMMF, Sowdagar MNH, Krishna Banerje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eiver Operating Characteristic Curve of Global Longitudinal Strain for Prediction of Left Ventricular Systolic Dysfunction in Ang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2024-11-16T21:56:39Z</dcterms:created>
  <dcterms:modified xsi:type="dcterms:W3CDTF">2024-11-16T21:56:39Z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