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587400" ContentType="image/jpeg"/>
  <Default Extension="231638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c185a0d61.05587400"/>
  <Relationship Id="rId3" Type="http://schemas.openxmlformats.org/officeDocument/2006/relationships/image" Target="../media/logo_67390ec19d1ec82.231638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181850"/>
          <a:chOff x="9525" y="9525"/>
          <a:chExt cx="9229725" cy="7181850"/>
        </a:xfrm>
      </p:grpSpPr>
      <p:pic>
        <p:nvPicPr>
          <p:cNvPr id="1" name="Figure 1: Receiver Operating Characteristic Curve of Global Longitudinal Strain" descr="Figure 1: Receiver Operating Characteristic Curve of Global Longitudinal Str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1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ceiver Operating Characteristic Curve of Global Longitudinal Str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2024-11-16T21:29:37Z</dcterms:created>
  <dcterms:modified xsi:type="dcterms:W3CDTF">2024-11-16T21:29:37Z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