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315303" ContentType="image/jpeg"/>
  <Default Extension="908451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b3b702c41.00315303"/>
  <Relationship Id="rId3" Type="http://schemas.openxmlformats.org/officeDocument/2006/relationships/image" Target="../media/logo_67390eb3cd41142.908451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52750"/>
          <a:chOff x="9525" y="9525"/>
          <a:chExt cx="9229725" cy="2952750"/>
        </a:xfrm>
      </p:grpSpPr>
      <p:pic>
        <p:nvPicPr>
          <p:cNvPr id="1" name="Distribution by Sex and Global Longitudinal Strain Outcome (n=120)" descr="Distribution by Sex and Global Longitudinal Strain Outcome (n=1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90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by Sex and Global Longitudinal Strain Outcome (n=12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2024-11-16T21:29:23Z</dcterms:created>
  <dcterms:modified xsi:type="dcterms:W3CDTF">2024-11-16T21:29:23Z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