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207078" ContentType="image/png"/>
  <Default Extension="345002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09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ca734c3381.18207078"/>
  <Relationship Id="rId3" Type="http://schemas.openxmlformats.org/officeDocument/2006/relationships/image" Target="../media/logo_67382ca74990922.345002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81350"/>
          <a:chOff x="9525" y="9525"/>
          <a:chExt cx="9229725" cy="3181350"/>
        </a:xfrm>
      </p:grpSpPr>
      <p:pic>
        <p:nvPicPr>
          <p:cNvPr id="1" name="Table 3: Limitations of Warfarin" descr="Table 3: Limitations of Warfar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05400" cy="2419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hmad Y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Limitations of Warfar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1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2024-11-16T05:24:55Z</dcterms:created>
  <dcterms:modified xsi:type="dcterms:W3CDTF">2024-11-16T05:24:55Z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