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190626" ContentType="image/jpeg"/>
  <Default Extension="670241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f863e4a311.58190626"/>
  <Relationship Id="rId3" Type="http://schemas.openxmlformats.org/officeDocument/2006/relationships/image" Target="../media/logo_67391f8654d4d52.670241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he Penetrating His Bundle in the Membranous Septum Giving Rise to the Left and Right Bundle Branches in the Interventricular Crest" descr="The Penetrating His Bundle in the Membranous Septum Giving Rise to the Left and Right Bundle Branches in the Interventricular Cr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971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zzeddine FM, Leon IG, Cha Y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Penetrating His Bundle in the Membranous Septum Giving Rise to the Left and Right Bundle Branches in the Interventricular Cr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2024-11-16T22:41:10Z</dcterms:created>
  <dcterms:modified xsi:type="dcterms:W3CDTF">2024-11-16T22:41:10Z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